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8" r:id="rId6"/>
    <p:sldId id="270" r:id="rId7"/>
    <p:sldId id="271" r:id="rId8"/>
    <p:sldId id="272" r:id="rId9"/>
    <p:sldId id="273" r:id="rId10"/>
    <p:sldId id="269" r:id="rId11"/>
    <p:sldId id="262" r:id="rId12"/>
    <p:sldId id="276" r:id="rId13"/>
    <p:sldId id="277" r:id="rId14"/>
    <p:sldId id="278" r:id="rId15"/>
    <p:sldId id="275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B6E37-D74A-4CE3-BD51-9092DF064F15}" v="19" dt="2024-12-18T16:04:29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Coulson" userId="fcb21ed6-b519-41dc-b424-5618ec5bb479" providerId="ADAL" clId="{805B6E37-D74A-4CE3-BD51-9092DF064F15}"/>
    <pc:docChg chg="undo redo custSel addSld delSld modSld">
      <pc:chgData name="Jemma Coulson" userId="fcb21ed6-b519-41dc-b424-5618ec5bb479" providerId="ADAL" clId="{805B6E37-D74A-4CE3-BD51-9092DF064F15}" dt="2024-12-18T16:04:29.466" v="163"/>
      <pc:docMkLst>
        <pc:docMk/>
      </pc:docMkLst>
      <pc:sldChg chg="modSp mod">
        <pc:chgData name="Jemma Coulson" userId="fcb21ed6-b519-41dc-b424-5618ec5bb479" providerId="ADAL" clId="{805B6E37-D74A-4CE3-BD51-9092DF064F15}" dt="2024-12-18T14:41:26.251" v="59" actId="20577"/>
        <pc:sldMkLst>
          <pc:docMk/>
          <pc:sldMk cId="737013871" sldId="262"/>
        </pc:sldMkLst>
        <pc:spChg chg="mod">
          <ac:chgData name="Jemma Coulson" userId="fcb21ed6-b519-41dc-b424-5618ec5bb479" providerId="ADAL" clId="{805B6E37-D74A-4CE3-BD51-9092DF064F15}" dt="2024-12-18T14:41:26.251" v="59" actId="20577"/>
          <ac:spMkLst>
            <pc:docMk/>
            <pc:sldMk cId="737013871" sldId="262"/>
            <ac:spMk id="3" creationId="{00000000-0000-0000-0000-000000000000}"/>
          </ac:spMkLst>
        </pc:spChg>
      </pc:sldChg>
      <pc:sldChg chg="addSp delSp modSp mod delAnim modAnim">
        <pc:chgData name="Jemma Coulson" userId="fcb21ed6-b519-41dc-b424-5618ec5bb479" providerId="ADAL" clId="{805B6E37-D74A-4CE3-BD51-9092DF064F15}" dt="2024-12-17T10:51:45.719" v="15" actId="14100"/>
        <pc:sldMkLst>
          <pc:docMk/>
          <pc:sldMk cId="3921395066" sldId="266"/>
        </pc:sldMkLst>
        <pc:spChg chg="mod">
          <ac:chgData name="Jemma Coulson" userId="fcb21ed6-b519-41dc-b424-5618ec5bb479" providerId="ADAL" clId="{805B6E37-D74A-4CE3-BD51-9092DF064F15}" dt="2024-12-17T10:50:51.912" v="12" actId="20577"/>
          <ac:spMkLst>
            <pc:docMk/>
            <pc:sldMk cId="3921395066" sldId="266"/>
            <ac:spMk id="4" creationId="{4A5B0BF3-D8AD-0C30-A90D-F8E9CA26386F}"/>
          </ac:spMkLst>
        </pc:spChg>
        <pc:picChg chg="del">
          <ac:chgData name="Jemma Coulson" userId="fcb21ed6-b519-41dc-b424-5618ec5bb479" providerId="ADAL" clId="{805B6E37-D74A-4CE3-BD51-9092DF064F15}" dt="2024-12-17T10:50:53.840" v="13" actId="478"/>
          <ac:picMkLst>
            <pc:docMk/>
            <pc:sldMk cId="3921395066" sldId="266"/>
            <ac:picMk id="2" creationId="{1287EF1F-11A0-5F41-6667-33B026426C9F}"/>
          </ac:picMkLst>
        </pc:picChg>
        <pc:picChg chg="add mod">
          <ac:chgData name="Jemma Coulson" userId="fcb21ed6-b519-41dc-b424-5618ec5bb479" providerId="ADAL" clId="{805B6E37-D74A-4CE3-BD51-9092DF064F15}" dt="2024-12-17T10:51:45.719" v="15" actId="14100"/>
          <ac:picMkLst>
            <pc:docMk/>
            <pc:sldMk cId="3921395066" sldId="266"/>
            <ac:picMk id="3" creationId="{57862C2A-859D-2F4F-3280-4C90D18D07DA}"/>
          </ac:picMkLst>
        </pc:picChg>
      </pc:sldChg>
      <pc:sldChg chg="modSp del mod">
        <pc:chgData name="Jemma Coulson" userId="fcb21ed6-b519-41dc-b424-5618ec5bb479" providerId="ADAL" clId="{805B6E37-D74A-4CE3-BD51-9092DF064F15}" dt="2024-12-18T14:40:16.211" v="32" actId="47"/>
        <pc:sldMkLst>
          <pc:docMk/>
          <pc:sldMk cId="3433777998" sldId="267"/>
        </pc:sldMkLst>
        <pc:spChg chg="mod">
          <ac:chgData name="Jemma Coulson" userId="fcb21ed6-b519-41dc-b424-5618ec5bb479" providerId="ADAL" clId="{805B6E37-D74A-4CE3-BD51-9092DF064F15}" dt="2024-12-18T14:40:12.265" v="30" actId="20577"/>
          <ac:spMkLst>
            <pc:docMk/>
            <pc:sldMk cId="3433777998" sldId="267"/>
            <ac:spMk id="3" creationId="{8DE25BAB-E5A4-9602-946B-4DA6343DE6EF}"/>
          </ac:spMkLst>
        </pc:spChg>
      </pc:sldChg>
      <pc:sldChg chg="addSp modSp">
        <pc:chgData name="Jemma Coulson" userId="fcb21ed6-b519-41dc-b424-5618ec5bb479" providerId="ADAL" clId="{805B6E37-D74A-4CE3-BD51-9092DF064F15}" dt="2024-12-18T16:04:29.466" v="163"/>
        <pc:sldMkLst>
          <pc:docMk/>
          <pc:sldMk cId="3946052925" sldId="268"/>
        </pc:sldMkLst>
        <pc:picChg chg="add mod">
          <ac:chgData name="Jemma Coulson" userId="fcb21ed6-b519-41dc-b424-5618ec5bb479" providerId="ADAL" clId="{805B6E37-D74A-4CE3-BD51-9092DF064F15}" dt="2024-12-18T16:04:29.466" v="163"/>
          <ac:picMkLst>
            <pc:docMk/>
            <pc:sldMk cId="3946052925" sldId="268"/>
            <ac:picMk id="2" creationId="{6C9F8761-2E6A-8572-9998-0C73E2B47902}"/>
          </ac:picMkLst>
        </pc:picChg>
      </pc:sldChg>
      <pc:sldChg chg="addSp modSp mod modAnim">
        <pc:chgData name="Jemma Coulson" userId="fcb21ed6-b519-41dc-b424-5618ec5bb479" providerId="ADAL" clId="{805B6E37-D74A-4CE3-BD51-9092DF064F15}" dt="2024-12-17T16:47:55.166" v="21" actId="1076"/>
        <pc:sldMkLst>
          <pc:docMk/>
          <pc:sldMk cId="334666091" sldId="269"/>
        </pc:sldMkLst>
        <pc:picChg chg="add mod">
          <ac:chgData name="Jemma Coulson" userId="fcb21ed6-b519-41dc-b424-5618ec5bb479" providerId="ADAL" clId="{805B6E37-D74A-4CE3-BD51-9092DF064F15}" dt="2024-12-17T16:47:55.166" v="21" actId="1076"/>
          <ac:picMkLst>
            <pc:docMk/>
            <pc:sldMk cId="334666091" sldId="269"/>
            <ac:picMk id="3" creationId="{D49C9129-450D-6720-A253-7C93FA3F161F}"/>
          </ac:picMkLst>
        </pc:picChg>
      </pc:sldChg>
      <pc:sldChg chg="addSp delSp modSp mod">
        <pc:chgData name="Jemma Coulson" userId="fcb21ed6-b519-41dc-b424-5618ec5bb479" providerId="ADAL" clId="{805B6E37-D74A-4CE3-BD51-9092DF064F15}" dt="2024-12-18T15:46:13.205" v="119" actId="404"/>
        <pc:sldMkLst>
          <pc:docMk/>
          <pc:sldMk cId="2244353273" sldId="272"/>
        </pc:sldMkLst>
        <pc:spChg chg="mod ord">
          <ac:chgData name="Jemma Coulson" userId="fcb21ed6-b519-41dc-b424-5618ec5bb479" providerId="ADAL" clId="{805B6E37-D74A-4CE3-BD51-9092DF064F15}" dt="2024-12-18T15:46:13.205" v="119" actId="404"/>
          <ac:spMkLst>
            <pc:docMk/>
            <pc:sldMk cId="2244353273" sldId="272"/>
            <ac:spMk id="6" creationId="{98708E3E-5D00-2C33-7198-FBA222C3454A}"/>
          </ac:spMkLst>
        </pc:spChg>
        <pc:spChg chg="mod">
          <ac:chgData name="Jemma Coulson" userId="fcb21ed6-b519-41dc-b424-5618ec5bb479" providerId="ADAL" clId="{805B6E37-D74A-4CE3-BD51-9092DF064F15}" dt="2024-12-18T15:43:12.580" v="103" actId="1076"/>
          <ac:spMkLst>
            <pc:docMk/>
            <pc:sldMk cId="2244353273" sldId="272"/>
            <ac:spMk id="26" creationId="{BA4F6DE6-56ED-D94A-B000-4C04C9B8372F}"/>
          </ac:spMkLst>
        </pc:spChg>
        <pc:picChg chg="add mod">
          <ac:chgData name="Jemma Coulson" userId="fcb21ed6-b519-41dc-b424-5618ec5bb479" providerId="ADAL" clId="{805B6E37-D74A-4CE3-BD51-9092DF064F15}" dt="2024-12-18T15:45:55.061" v="109" actId="1076"/>
          <ac:picMkLst>
            <pc:docMk/>
            <pc:sldMk cId="2244353273" sldId="272"/>
            <ac:picMk id="1026" creationId="{BDDC4DB6-3080-906B-76ED-3890B842095F}"/>
          </ac:picMkLst>
        </pc:picChg>
        <pc:picChg chg="del">
          <ac:chgData name="Jemma Coulson" userId="fcb21ed6-b519-41dc-b424-5618ec5bb479" providerId="ADAL" clId="{805B6E37-D74A-4CE3-BD51-9092DF064F15}" dt="2024-12-18T15:43:13.902" v="104" actId="478"/>
          <ac:picMkLst>
            <pc:docMk/>
            <pc:sldMk cId="2244353273" sldId="272"/>
            <ac:picMk id="2050" creationId="{BE85F027-24D3-7AB3-110E-21A9E62A439C}"/>
          </ac:picMkLst>
        </pc:picChg>
      </pc:sldChg>
      <pc:sldChg chg="addSp modSp mod modAnim">
        <pc:chgData name="Jemma Coulson" userId="fcb21ed6-b519-41dc-b424-5618ec5bb479" providerId="ADAL" clId="{805B6E37-D74A-4CE3-BD51-9092DF064F15}" dt="2024-12-18T15:49:28.524" v="162"/>
        <pc:sldMkLst>
          <pc:docMk/>
          <pc:sldMk cId="3813562082" sldId="273"/>
        </pc:sldMkLst>
        <pc:spChg chg="add mod">
          <ac:chgData name="Jemma Coulson" userId="fcb21ed6-b519-41dc-b424-5618ec5bb479" providerId="ADAL" clId="{805B6E37-D74A-4CE3-BD51-9092DF064F15}" dt="2024-12-18T15:48:58.671" v="158" actId="20577"/>
          <ac:spMkLst>
            <pc:docMk/>
            <pc:sldMk cId="3813562082" sldId="273"/>
            <ac:spMk id="2" creationId="{B52C2738-E353-DC78-31D4-6B55E3F19B6B}"/>
          </ac:spMkLst>
        </pc:spChg>
        <pc:spChg chg="mod">
          <ac:chgData name="Jemma Coulson" userId="fcb21ed6-b519-41dc-b424-5618ec5bb479" providerId="ADAL" clId="{805B6E37-D74A-4CE3-BD51-9092DF064F15}" dt="2024-12-18T15:48:41.075" v="152" actId="1076"/>
          <ac:spMkLst>
            <pc:docMk/>
            <pc:sldMk cId="3813562082" sldId="273"/>
            <ac:spMk id="3" creationId="{49233B63-81ED-3E28-847E-EAE613D532D9}"/>
          </ac:spMkLst>
        </pc:spChg>
        <pc:spChg chg="mod">
          <ac:chgData name="Jemma Coulson" userId="fcb21ed6-b519-41dc-b424-5618ec5bb479" providerId="ADAL" clId="{805B6E37-D74A-4CE3-BD51-9092DF064F15}" dt="2024-12-18T15:48:02.905" v="141" actId="20577"/>
          <ac:spMkLst>
            <pc:docMk/>
            <pc:sldMk cId="3813562082" sldId="273"/>
            <ac:spMk id="4" creationId="{FFD860FD-C430-E16B-72BF-2FE03618E207}"/>
          </ac:spMkLst>
        </pc:spChg>
        <pc:spChg chg="mod">
          <ac:chgData name="Jemma Coulson" userId="fcb21ed6-b519-41dc-b424-5618ec5bb479" providerId="ADAL" clId="{805B6E37-D74A-4CE3-BD51-9092DF064F15}" dt="2024-12-18T15:48:27.513" v="149" actId="20577"/>
          <ac:spMkLst>
            <pc:docMk/>
            <pc:sldMk cId="3813562082" sldId="273"/>
            <ac:spMk id="28" creationId="{3D2011A0-FF5C-DA4F-40B7-0D2FF3AE0DAB}"/>
          </ac:spMkLst>
        </pc:spChg>
      </pc:sldChg>
      <pc:sldChg chg="del">
        <pc:chgData name="Jemma Coulson" userId="fcb21ed6-b519-41dc-b424-5618ec5bb479" providerId="ADAL" clId="{805B6E37-D74A-4CE3-BD51-9092DF064F15}" dt="2024-12-18T15:42:32.789" v="93" actId="47"/>
        <pc:sldMkLst>
          <pc:docMk/>
          <pc:sldMk cId="4060311916" sldId="274"/>
        </pc:sldMkLst>
      </pc:sldChg>
      <pc:sldChg chg="addSp delSp modSp mod delAnim modAnim">
        <pc:chgData name="Jemma Coulson" userId="fcb21ed6-b519-41dc-b424-5618ec5bb479" providerId="ADAL" clId="{805B6E37-D74A-4CE3-BD51-9092DF064F15}" dt="2024-12-17T10:51:50.968" v="17"/>
        <pc:sldMkLst>
          <pc:docMk/>
          <pc:sldMk cId="1784342263" sldId="275"/>
        </pc:sldMkLst>
        <pc:picChg chg="del">
          <ac:chgData name="Jemma Coulson" userId="fcb21ed6-b519-41dc-b424-5618ec5bb479" providerId="ADAL" clId="{805B6E37-D74A-4CE3-BD51-9092DF064F15}" dt="2024-12-17T10:51:50.559" v="16" actId="478"/>
          <ac:picMkLst>
            <pc:docMk/>
            <pc:sldMk cId="1784342263" sldId="275"/>
            <ac:picMk id="2" creationId="{D2AE3B7B-8D9F-7511-2EF5-AB352AD232FA}"/>
          </ac:picMkLst>
        </pc:picChg>
        <pc:picChg chg="add mod">
          <ac:chgData name="Jemma Coulson" userId="fcb21ed6-b519-41dc-b424-5618ec5bb479" providerId="ADAL" clId="{805B6E37-D74A-4CE3-BD51-9092DF064F15}" dt="2024-12-17T10:51:50.968" v="17"/>
          <ac:picMkLst>
            <pc:docMk/>
            <pc:sldMk cId="1784342263" sldId="275"/>
            <ac:picMk id="3" creationId="{22F44ADC-83FE-1893-A2B6-D3873C6280B9}"/>
          </ac:picMkLst>
        </pc:picChg>
      </pc:sldChg>
      <pc:sldChg chg="add">
        <pc:chgData name="Jemma Coulson" userId="fcb21ed6-b519-41dc-b424-5618ec5bb479" providerId="ADAL" clId="{805B6E37-D74A-4CE3-BD51-9092DF064F15}" dt="2024-12-18T14:40:13.032" v="31"/>
        <pc:sldMkLst>
          <pc:docMk/>
          <pc:sldMk cId="1828770309" sldId="276"/>
        </pc:sldMkLst>
      </pc:sldChg>
      <pc:sldChg chg="addSp delSp modSp new mod setBg">
        <pc:chgData name="Jemma Coulson" userId="fcb21ed6-b519-41dc-b424-5618ec5bb479" providerId="ADAL" clId="{805B6E37-D74A-4CE3-BD51-9092DF064F15}" dt="2024-12-18T15:02:15.890" v="87"/>
        <pc:sldMkLst>
          <pc:docMk/>
          <pc:sldMk cId="1652037137" sldId="277"/>
        </pc:sldMkLst>
        <pc:spChg chg="add mod">
          <ac:chgData name="Jemma Coulson" userId="fcb21ed6-b519-41dc-b424-5618ec5bb479" providerId="ADAL" clId="{805B6E37-D74A-4CE3-BD51-9092DF064F15}" dt="2024-12-18T15:02:15.890" v="87"/>
          <ac:spMkLst>
            <pc:docMk/>
            <pc:sldMk cId="1652037137" sldId="277"/>
            <ac:spMk id="6" creationId="{049783F7-72D6-BACB-3487-41694EF05786}"/>
          </ac:spMkLst>
        </pc:spChg>
        <pc:spChg chg="add del">
          <ac:chgData name="Jemma Coulson" userId="fcb21ed6-b519-41dc-b424-5618ec5bb479" providerId="ADAL" clId="{805B6E37-D74A-4CE3-BD51-9092DF064F15}" dt="2024-12-18T14:57:20.122" v="80" actId="26606"/>
          <ac:spMkLst>
            <pc:docMk/>
            <pc:sldMk cId="1652037137" sldId="277"/>
            <ac:spMk id="8" creationId="{03E8462A-FEBA-4848-81CC-3F8DA3E477BE}"/>
          </ac:spMkLst>
        </pc:spChg>
        <pc:spChg chg="add del">
          <ac:chgData name="Jemma Coulson" userId="fcb21ed6-b519-41dc-b424-5618ec5bb479" providerId="ADAL" clId="{805B6E37-D74A-4CE3-BD51-9092DF064F15}" dt="2024-12-18T14:57:20.122" v="80" actId="26606"/>
          <ac:spMkLst>
            <pc:docMk/>
            <pc:sldMk cId="1652037137" sldId="277"/>
            <ac:spMk id="21" creationId="{7941F9B1-B01B-4A84-89D9-B169AEB4E456}"/>
          </ac:spMkLst>
        </pc:spChg>
        <pc:spChg chg="add">
          <ac:chgData name="Jemma Coulson" userId="fcb21ed6-b519-41dc-b424-5618ec5bb479" providerId="ADAL" clId="{805B6E37-D74A-4CE3-BD51-9092DF064F15}" dt="2024-12-18T14:57:20.156" v="81" actId="26606"/>
          <ac:spMkLst>
            <pc:docMk/>
            <pc:sldMk cId="1652037137" sldId="277"/>
            <ac:spMk id="23" creationId="{03E8462A-FEBA-4848-81CC-3F8DA3E477BE}"/>
          </ac:spMkLst>
        </pc:spChg>
        <pc:spChg chg="add">
          <ac:chgData name="Jemma Coulson" userId="fcb21ed6-b519-41dc-b424-5618ec5bb479" providerId="ADAL" clId="{805B6E37-D74A-4CE3-BD51-9092DF064F15}" dt="2024-12-18T14:57:20.156" v="81" actId="26606"/>
          <ac:spMkLst>
            <pc:docMk/>
            <pc:sldMk cId="1652037137" sldId="277"/>
            <ac:spMk id="33" creationId="{7941F9B1-B01B-4A84-89D9-B169AEB4E456}"/>
          </ac:spMkLst>
        </pc:spChg>
        <pc:grpChg chg="add del">
          <ac:chgData name="Jemma Coulson" userId="fcb21ed6-b519-41dc-b424-5618ec5bb479" providerId="ADAL" clId="{805B6E37-D74A-4CE3-BD51-9092DF064F15}" dt="2024-12-18T14:57:20.122" v="80" actId="26606"/>
          <ac:grpSpMkLst>
            <pc:docMk/>
            <pc:sldMk cId="1652037137" sldId="277"/>
            <ac:grpSpMk id="10" creationId="{2109F83F-40FE-4DB3-84CC-09FB3340D06D}"/>
          </ac:grpSpMkLst>
        </pc:grpChg>
        <pc:grpChg chg="add">
          <ac:chgData name="Jemma Coulson" userId="fcb21ed6-b519-41dc-b424-5618ec5bb479" providerId="ADAL" clId="{805B6E37-D74A-4CE3-BD51-9092DF064F15}" dt="2024-12-18T14:57:20.156" v="81" actId="26606"/>
          <ac:grpSpMkLst>
            <pc:docMk/>
            <pc:sldMk cId="1652037137" sldId="277"/>
            <ac:grpSpMk id="24" creationId="{2109F83F-40FE-4DB3-84CC-09FB3340D06D}"/>
          </ac:grpSpMkLst>
        </pc:grpChg>
        <pc:picChg chg="add del mod">
          <ac:chgData name="Jemma Coulson" userId="fcb21ed6-b519-41dc-b424-5618ec5bb479" providerId="ADAL" clId="{805B6E37-D74A-4CE3-BD51-9092DF064F15}" dt="2024-12-18T14:59:59.216" v="83" actId="478"/>
          <ac:picMkLst>
            <pc:docMk/>
            <pc:sldMk cId="1652037137" sldId="277"/>
            <ac:picMk id="3" creationId="{9B50A284-A3D0-309C-7F08-415F7BA6397F}"/>
          </ac:picMkLst>
        </pc:picChg>
        <pc:picChg chg="add mod">
          <ac:chgData name="Jemma Coulson" userId="fcb21ed6-b519-41dc-b424-5618ec5bb479" providerId="ADAL" clId="{805B6E37-D74A-4CE3-BD51-9092DF064F15}" dt="2024-12-18T15:00:08.573" v="86" actId="14100"/>
          <ac:picMkLst>
            <pc:docMk/>
            <pc:sldMk cId="1652037137" sldId="277"/>
            <ac:picMk id="5" creationId="{14FB9774-4294-0E8C-DC69-A95189449247}"/>
          </ac:picMkLst>
        </pc:picChg>
      </pc:sldChg>
      <pc:sldChg chg="addSp modSp add mod">
        <pc:chgData name="Jemma Coulson" userId="fcb21ed6-b519-41dc-b424-5618ec5bb479" providerId="ADAL" clId="{805B6E37-D74A-4CE3-BD51-9092DF064F15}" dt="2024-12-18T15:02:46.540" v="92" actId="20577"/>
        <pc:sldMkLst>
          <pc:docMk/>
          <pc:sldMk cId="176506758" sldId="278"/>
        </pc:sldMkLst>
        <pc:spChg chg="add mod">
          <ac:chgData name="Jemma Coulson" userId="fcb21ed6-b519-41dc-b424-5618ec5bb479" providerId="ADAL" clId="{805B6E37-D74A-4CE3-BD51-9092DF064F15}" dt="2024-12-18T15:02:46.540" v="92" actId="20577"/>
          <ac:spMkLst>
            <pc:docMk/>
            <pc:sldMk cId="176506758" sldId="278"/>
            <ac:spMk id="2" creationId="{AF060854-1190-8C0B-7581-C3366D5CABED}"/>
          </ac:spMkLst>
        </pc:spChg>
        <pc:picChg chg="mod">
          <ac:chgData name="Jemma Coulson" userId="fcb21ed6-b519-41dc-b424-5618ec5bb479" providerId="ADAL" clId="{805B6E37-D74A-4CE3-BD51-9092DF064F15}" dt="2024-12-18T15:02:26.466" v="90" actId="1076"/>
          <ac:picMkLst>
            <pc:docMk/>
            <pc:sldMk cId="176506758" sldId="278"/>
            <ac:picMk id="3" creationId="{D9AEAB7E-5348-8C94-B22F-2EE2144751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16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70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ft6MfWN6k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wyotu9Twko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ft6MfWN6k?feature=oembed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kcm.org/real-help/healing/learn/healing-miracles-jesus-study?language_content_entity=en-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Good Morning – Bishop’s Lent Challenge – Week 6</a:t>
            </a:r>
          </a:p>
        </p:txBody>
      </p:sp>
      <p:pic>
        <p:nvPicPr>
          <p:cNvPr id="3" name="Online Media 2" title="Terrian - Big God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57862C2A-859D-2F4F-3280-4C90D18D07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891797" cy="16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D671A1-F49A-A1C1-A6E2-37A01FDA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180" y="5761684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Choral Worship</a:t>
            </a:r>
          </a:p>
        </p:txBody>
      </p:sp>
      <p:pic>
        <p:nvPicPr>
          <p:cNvPr id="3" name="Online Media 2" title="WAY MAKER | Kids Worship Lyric Video - Christian Songs for #Kids #waymaker #god">
            <a:hlinkClick r:id="" action="ppaction://media"/>
            <a:extLst>
              <a:ext uri="{FF2B5EF4-FFF2-40B4-BE49-F238E27FC236}">
                <a16:creationId xmlns:a16="http://schemas.microsoft.com/office/drawing/2014/main" id="{D49C9129-450D-6720-A253-7C93FA3F16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5525" y="-8467"/>
            <a:ext cx="10739560" cy="60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 Survivor - The Wounded Warrior Blog: A Blue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0" y="-69014"/>
            <a:ext cx="12334462" cy="692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9" y="7343"/>
            <a:ext cx="120528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I invite you to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Pray </a:t>
            </a:r>
            <a:r>
              <a:rPr lang="en-GB" sz="3600" dirty="0">
                <a:latin typeface="XCCW Joined 1a" panose="03050602040000000000" pitchFamily="66" charset="0"/>
              </a:rPr>
              <a:t>with me.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want to make it your prayer, please find your quiet place, read out loud or ask a grown up to help and say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Amen </a:t>
            </a:r>
            <a:r>
              <a:rPr lang="en-GB" sz="3600" dirty="0">
                <a:latin typeface="XCCW Joined 1a" panose="03050602040000000000" pitchFamily="66" charset="0"/>
              </a:rPr>
              <a:t>at the end.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choose to take a moment to reflect, I invite you to think about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What people need you to do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1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25BAB-E5A4-9602-946B-4DA6343DE6EF}"/>
              </a:ext>
            </a:extLst>
          </p:cNvPr>
          <p:cNvSpPr txBox="1"/>
          <p:nvPr/>
        </p:nvSpPr>
        <p:spPr>
          <a:xfrm>
            <a:off x="-927953" y="-110837"/>
            <a:ext cx="1205285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Dear God,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Today I pray for …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Lord in your mercy,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Hear our prayer,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Amen</a:t>
            </a:r>
            <a:endParaRPr lang="en-GB" sz="1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Picture 1" descr="File:Hand left.svg - Wikimedia Commons">
            <a:extLst>
              <a:ext uri="{FF2B5EF4-FFF2-40B4-BE49-F238E27FC236}">
                <a16:creationId xmlns:a16="http://schemas.microsoft.com/office/drawing/2014/main" id="{B6DA9562-96CF-4299-A91B-42B7CB9AD4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97" y="377345"/>
            <a:ext cx="5204683" cy="5395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79802-2869-65B0-61D1-F1822AB2AE4D}"/>
              </a:ext>
            </a:extLst>
          </p:cNvPr>
          <p:cNvSpPr txBox="1"/>
          <p:nvPr/>
        </p:nvSpPr>
        <p:spPr>
          <a:xfrm rot="2380274">
            <a:off x="3069780" y="3630455"/>
            <a:ext cx="2194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  <a:latin typeface="XCCW Joined 1a" panose="03050602040000000000" pitchFamily="66" charset="0"/>
              </a:rPr>
              <a:t>People close to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2885C-ECE0-6ED2-C448-7E9ECE390CD9}"/>
              </a:ext>
            </a:extLst>
          </p:cNvPr>
          <p:cNvSpPr txBox="1"/>
          <p:nvPr/>
        </p:nvSpPr>
        <p:spPr>
          <a:xfrm rot="4580757">
            <a:off x="3085790" y="2896507"/>
            <a:ext cx="328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  <a:latin typeface="XCCW Joined 1a" panose="03050602040000000000" pitchFamily="66" charset="0"/>
              </a:rPr>
              <a:t>People who give you 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9C087-F7CD-450F-7E3F-746E9F9E995F}"/>
              </a:ext>
            </a:extLst>
          </p:cNvPr>
          <p:cNvSpPr txBox="1"/>
          <p:nvPr/>
        </p:nvSpPr>
        <p:spPr>
          <a:xfrm rot="5881520">
            <a:off x="4705016" y="1763905"/>
            <a:ext cx="1705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6"/>
                </a:solidFill>
                <a:latin typeface="XCCW Joined 1a" panose="03050602040000000000" pitchFamily="66" charset="0"/>
              </a:rPr>
              <a:t>People in authority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A521D-2949-7AE4-2145-1CAE6A80EF45}"/>
              </a:ext>
            </a:extLst>
          </p:cNvPr>
          <p:cNvSpPr txBox="1"/>
          <p:nvPr/>
        </p:nvSpPr>
        <p:spPr>
          <a:xfrm rot="7424475">
            <a:off x="5394155" y="2203909"/>
            <a:ext cx="192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6"/>
                </a:solidFill>
                <a:latin typeface="XCCW Joined 1a" panose="03050602040000000000" pitchFamily="66" charset="0"/>
              </a:rPr>
              <a:t>People who need help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7AB64-6DE4-4C81-B1D5-0C3972A1A3FD}"/>
              </a:ext>
            </a:extLst>
          </p:cNvPr>
          <p:cNvSpPr txBox="1"/>
          <p:nvPr/>
        </p:nvSpPr>
        <p:spPr>
          <a:xfrm rot="8490698">
            <a:off x="6687196" y="3023279"/>
            <a:ext cx="68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/>
                </a:solidFill>
                <a:latin typeface="XCCW Joined 1a" panose="03050602040000000000" pitchFamily="66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8287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B9774-4294-0E8C-DC69-A9518944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1" y="880707"/>
            <a:ext cx="11237977" cy="50965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9783F7-72D6-BACB-3487-41694EF05786}"/>
              </a:ext>
            </a:extLst>
          </p:cNvPr>
          <p:cNvSpPr/>
          <p:nvPr/>
        </p:nvSpPr>
        <p:spPr>
          <a:xfrm>
            <a:off x="3411696" y="37713"/>
            <a:ext cx="5520637" cy="397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Reflection and Enrichment Choice 1</a:t>
            </a:r>
          </a:p>
        </p:txBody>
      </p:sp>
    </p:spTree>
    <p:extLst>
      <p:ext uri="{BB962C8B-B14F-4D97-AF65-F5344CB8AC3E}">
        <p14:creationId xmlns:p14="http://schemas.microsoft.com/office/powerpoint/2010/main" val="165203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9C1649-3E17-927F-C05A-EF44613D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E9DBB6-1EEF-6C88-96EC-A75063345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7822B2-5060-B4FA-C24F-0A79FF156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FD7317-5054-73D4-B666-CA81615E5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D8119F-1C76-DA97-A145-EE7F5FFA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6C9515-FD8F-F31F-6A87-F31D13D39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2BE0DBE-C586-FF96-7D8D-DC4DED544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690B4AB-1C8C-581E-A6F0-17024D5DD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28359D-0436-6B7D-E339-269191E58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E5472AA-AE44-4A0A-950A-292504A0B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45D236F-CC5A-6FCF-1B37-315B73FB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7737F10-5E45-BD9C-86A2-73C40BDE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DBEC372-8FAE-7F95-FFB9-E2ABB5C95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EAB7E-5348-8C94-B22F-2EE21447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46" y="914883"/>
            <a:ext cx="9941259" cy="49859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060854-1190-8C0B-7581-C3366D5CABED}"/>
              </a:ext>
            </a:extLst>
          </p:cNvPr>
          <p:cNvSpPr/>
          <p:nvPr/>
        </p:nvSpPr>
        <p:spPr>
          <a:xfrm>
            <a:off x="3411696" y="37713"/>
            <a:ext cx="5520637" cy="397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Reflection and Enrichment Choice 2</a:t>
            </a:r>
          </a:p>
        </p:txBody>
      </p:sp>
    </p:spTree>
    <p:extLst>
      <p:ext uri="{BB962C8B-B14F-4D97-AF65-F5344CB8AC3E}">
        <p14:creationId xmlns:p14="http://schemas.microsoft.com/office/powerpoint/2010/main" val="17650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 in peace – Bishop’s Lent Challenge</a:t>
            </a:r>
          </a:p>
        </p:txBody>
      </p:sp>
      <p:pic>
        <p:nvPicPr>
          <p:cNvPr id="3" name="Online Media 2" title="Terrian - Big God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22F44ADC-83FE-1893-A2B6-D3873C6280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891797" cy="16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photo Trust Faith &lt;strong&gt;Pray&lt;/strong&gt; God Cross Light Hand Religion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ave Mo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1" y="1798983"/>
            <a:ext cx="6562669" cy="505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09368" y="675006"/>
            <a:ext cx="1142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venir Next LT Pro" panose="020B0504020202020204" pitchFamily="34" charset="0"/>
              </a:rPr>
              <a:t>Worship Leader Wave!</a:t>
            </a:r>
          </a:p>
        </p:txBody>
      </p:sp>
    </p:spTree>
    <p:extLst>
      <p:ext uri="{BB962C8B-B14F-4D97-AF65-F5344CB8AC3E}">
        <p14:creationId xmlns:p14="http://schemas.microsoft.com/office/powerpoint/2010/main" val="361278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venir Next LT Pro" panose="020B0504020202020204" pitchFamily="34" charset="0"/>
                <a:ea typeface="+mj-ea"/>
                <a:cs typeface="+mj-cs"/>
              </a:rPr>
              <a:t>Worship Leader Welcome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open the </a:t>
            </a:r>
            <a:r>
              <a:rPr lang="en-US" sz="2200" b="1" u="sng" dirty="0">
                <a:latin typeface="Avenir Next LT Pro" panose="020B0504020202020204" pitchFamily="34" charset="0"/>
              </a:rPr>
              <a:t>Bible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place the </a:t>
            </a:r>
            <a:r>
              <a:rPr lang="en-US" sz="2200" b="1" u="sng" dirty="0">
                <a:latin typeface="Avenir Next LT Pro" panose="020B0504020202020204" pitchFamily="34" charset="0"/>
              </a:rPr>
              <a:t>Cross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light the </a:t>
            </a:r>
            <a:r>
              <a:rPr lang="en-US" sz="2200" b="1" u="sng" dirty="0">
                <a:latin typeface="Avenir Next LT Pro" panose="020B0504020202020204" pitchFamily="34" charset="0"/>
              </a:rPr>
              <a:t>Candle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The Holy Spirit</a:t>
            </a:r>
          </a:p>
        </p:txBody>
      </p:sp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4402FB92-5943-70FB-AC26-E2CBCDA4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371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7390" y="347529"/>
            <a:ext cx="4752778" cy="161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Worship Leader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Greeting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9926" y="2474913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Lead: Jesus’ hands were kind hands…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Response: Doing good to all</a:t>
            </a:r>
          </a:p>
        </p:txBody>
      </p:sp>
      <p:pic>
        <p:nvPicPr>
          <p:cNvPr id="1026" name="Picture 2" descr="A hand reaching out over wa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r="24125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7BF30D-B943-94C3-B5B7-AD5D1CD67648}"/>
              </a:ext>
            </a:extLst>
          </p:cNvPr>
          <p:cNvSpPr txBox="1"/>
          <p:nvPr/>
        </p:nvSpPr>
        <p:spPr>
          <a:xfrm>
            <a:off x="4003057" y="720437"/>
            <a:ext cx="7674219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Jesus was an amazing man.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had been waiting hundreds of years for God to send someone to save them. God’s people had suffered at the hands of their enemies.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wanted someone who could free them, who could guide them back to God, who could do special things and who would bring peace to the world. </a:t>
            </a:r>
            <a:endParaRPr lang="en-GB" sz="3200" dirty="0"/>
          </a:p>
        </p:txBody>
      </p:sp>
      <p:pic>
        <p:nvPicPr>
          <p:cNvPr id="2" name="Picture 2" descr="time, hour, interface, sand, Clock, waiting, Wait icon">
            <a:extLst>
              <a:ext uri="{FF2B5EF4-FFF2-40B4-BE49-F238E27FC236}">
                <a16:creationId xmlns:a16="http://schemas.microsoft.com/office/drawing/2014/main" id="{6C9F8761-2E6A-8572-9998-0C73E2B4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0" y="1796706"/>
            <a:ext cx="3256119" cy="32561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4605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84942-47C8-DB1B-B7CC-CB8002D6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ro Male outline">
            <a:extLst>
              <a:ext uri="{FF2B5EF4-FFF2-40B4-BE49-F238E27FC236}">
                <a16:creationId xmlns:a16="http://schemas.microsoft.com/office/drawing/2014/main" id="{3529898A-2F4A-67CF-CA8E-AA4B15D4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9371F6-A77A-C87B-D120-09029C039566}"/>
              </a:ext>
            </a:extLst>
          </p:cNvPr>
          <p:cNvSpPr txBox="1"/>
          <p:nvPr/>
        </p:nvSpPr>
        <p:spPr>
          <a:xfrm>
            <a:off x="6989872" y="267855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thought Jesus was indeed the man to do this.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believed he was the Messiah, the one they had been waiting for.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Some believed he was more than that, some believed he was the Son of God.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FA294-E2F0-CFF2-ADC1-59F540E0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9" name="Picture 38" descr="Hand reaching out to sun">
            <a:extLst>
              <a:ext uri="{FF2B5EF4-FFF2-40B4-BE49-F238E27FC236}">
                <a16:creationId xmlns:a16="http://schemas.microsoft.com/office/drawing/2014/main" id="{4DEF5D3D-A188-5223-3AC5-6620BE61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53" r="12941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684FCA-5F9F-A73A-6924-F14ABCE9AB6E}"/>
              </a:ext>
            </a:extLst>
          </p:cNvPr>
          <p:cNvSpPr txBox="1"/>
          <p:nvPr/>
        </p:nvSpPr>
        <p:spPr>
          <a:xfrm>
            <a:off x="5380563" y="251210"/>
            <a:ext cx="3887839" cy="5928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Through the gospels, we hear of Jesus performing miracles. He showed himself as someone who could do extraordinary things.</a:t>
            </a:r>
            <a:endParaRPr 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10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7DF5F-4A64-9F49-9CFB-6BA87BF10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3A7E8D1-302A-8EEE-5D0A-D9376EA3C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E3CB9DD-4538-5A0F-B619-39A989B1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B6EB1-ABB0-0506-A919-F64DCAFB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F03F5A-1F51-317C-14B2-7AB9F3F08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F790952D-9148-6838-5B01-3A4325E8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29BA4460-8C81-091A-F25E-0D4D30102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54BB43D-3DE6-FE80-C9F5-35B63B162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FF12A8A8-F55E-FB28-512C-349FB3CFE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73DB1BF6-AA09-9C63-DD09-D9FC608F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08E3E-5D00-2C33-7198-FBA222C3454A}"/>
              </a:ext>
            </a:extLst>
          </p:cNvPr>
          <p:cNvSpPr txBox="1"/>
          <p:nvPr/>
        </p:nvSpPr>
        <p:spPr>
          <a:xfrm>
            <a:off x="1257167" y="5417280"/>
            <a:ext cx="2487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>
                <a:hlinkClick r:id="rId2"/>
              </a:rPr>
              <a:t>https://www.kcm.org/real-help/healing/learn/healing-miracles-jesus-study?language_content_entity=en-US</a:t>
            </a:r>
            <a:r>
              <a:rPr lang="en-GB" sz="700" dirty="0"/>
              <a:t> 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E24D569-7700-0FA2-CC02-D1A002F13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4F6DE6-56ED-D94A-B000-4C04C9B8372F}"/>
              </a:ext>
            </a:extLst>
          </p:cNvPr>
          <p:cNvSpPr txBox="1"/>
          <p:nvPr/>
        </p:nvSpPr>
        <p:spPr>
          <a:xfrm>
            <a:off x="6795489" y="1905736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0" b="1" u="sng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MATTHEW 15:29-39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Healing Miracles of Jesus: A Study | Kenneth Copeland Ministries">
            <a:extLst>
              <a:ext uri="{FF2B5EF4-FFF2-40B4-BE49-F238E27FC236}">
                <a16:creationId xmlns:a16="http://schemas.microsoft.com/office/drawing/2014/main" id="{BDDC4DB6-3080-906B-76ED-3890B842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6" y="1964097"/>
            <a:ext cx="4958414" cy="33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5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AB3C01-A829-E3E2-7158-F438F742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536939-3E35-8D43-69A6-8F9D84490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66865F-C5EF-DD93-BD95-7D458F9CA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28E854-86C7-7D4E-6568-8BF47B723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104DB8B3-5F3F-C671-8BA2-C12B4B14F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D7DEF50-5D6E-1F0C-8176-A9E248A66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BF73CF3-B991-44A4-98AF-1E4082C52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221FE8CF-31F5-9D55-0056-43F8D5A9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1E7FCBE3-5807-BB7E-291F-FB3639A2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E4970FC-7009-CF39-1B1B-CC374AD9E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B90CA8F-C7DB-88B8-AF15-21BBF6FD9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99AFCF-D35F-513D-CB22-7A951F691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69508F-75FB-BC91-6B7A-D7C1CABF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D0D43B-DB6F-B4D5-FC2D-1332C4403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8BB332-1662-34CF-D502-B17BADEA0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E3774DB9-3F2E-7B06-80D0-6A589C6FA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17A63EB-5007-7EE7-0EE3-13F2F78D5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82C3B6F-5BB1-89C3-7C4D-0C23777E7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D24D4B99-83F1-F505-19B6-3107A4849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8173A47-39A4-9C48-C59B-87170278A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6049FC8-F252-8107-CC56-1CFD903C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75B75A3-63D6-067D-82F8-E8038D981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7F5AD-BBA8-1F27-8723-A80A1D6B06B6}"/>
              </a:ext>
            </a:extLst>
          </p:cNvPr>
          <p:cNvSpPr txBox="1"/>
          <p:nvPr/>
        </p:nvSpPr>
        <p:spPr>
          <a:xfrm>
            <a:off x="2006993" y="259508"/>
            <a:ext cx="7674219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I wonder…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33B63-81ED-3E28-847E-EAE613D532D9}"/>
              </a:ext>
            </a:extLst>
          </p:cNvPr>
          <p:cNvSpPr txBox="1"/>
          <p:nvPr/>
        </p:nvSpPr>
        <p:spPr>
          <a:xfrm>
            <a:off x="3018429" y="1188510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ow it would feel to see Jesus sitting on a hill?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860FD-C430-E16B-72BF-2FE03618E207}"/>
              </a:ext>
            </a:extLst>
          </p:cNvPr>
          <p:cNvSpPr txBox="1"/>
          <p:nvPr/>
        </p:nvSpPr>
        <p:spPr>
          <a:xfrm>
            <a:off x="3011781" y="2501448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How tired Jesus felt after healing so many people?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2011A0-FF5C-DA4F-40B7-0D2FF3AE0DAB}"/>
              </a:ext>
            </a:extLst>
          </p:cNvPr>
          <p:cNvSpPr txBox="1"/>
          <p:nvPr/>
        </p:nvSpPr>
        <p:spPr>
          <a:xfrm>
            <a:off x="3018429" y="3810484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Did the people see God inside Jesus?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Graphic 29" descr="Idea outline">
            <a:extLst>
              <a:ext uri="{FF2B5EF4-FFF2-40B4-BE49-F238E27FC236}">
                <a16:creationId xmlns:a16="http://schemas.microsoft.com/office/drawing/2014/main" id="{1CF1DEED-CC91-99E2-8EDC-57B976F5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81" y="3048000"/>
            <a:ext cx="1522869" cy="1522869"/>
          </a:xfrm>
          <a:prstGeom prst="rect">
            <a:avLst/>
          </a:prstGeom>
        </p:spPr>
      </p:pic>
      <p:pic>
        <p:nvPicPr>
          <p:cNvPr id="32" name="Graphic 31" descr="Candle outline">
            <a:extLst>
              <a:ext uri="{FF2B5EF4-FFF2-40B4-BE49-F238E27FC236}">
                <a16:creationId xmlns:a16="http://schemas.microsoft.com/office/drawing/2014/main" id="{731A4440-0F77-2335-9F5F-7DD3DB7F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447" y="2974071"/>
            <a:ext cx="1670726" cy="1670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C2738-E353-DC78-31D4-6B55E3F19B6B}"/>
              </a:ext>
            </a:extLst>
          </p:cNvPr>
          <p:cNvSpPr txBox="1"/>
          <p:nvPr/>
        </p:nvSpPr>
        <p:spPr>
          <a:xfrm>
            <a:off x="3027233" y="5119520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ow the disciples felt seeing Jesus perform these miracles?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6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 animBg="1"/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Bishop Challeng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F1A499"/>
      </a:accent2>
      <a:accent3>
        <a:srgbClr val="E6B91E"/>
      </a:accent3>
      <a:accent4>
        <a:srgbClr val="E76618"/>
      </a:accent4>
      <a:accent5>
        <a:srgbClr val="C42F1A"/>
      </a:accent5>
      <a:accent6>
        <a:srgbClr val="002060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384</Words>
  <Application>Microsoft Office PowerPoint</Application>
  <PresentationFormat>Widescreen</PresentationFormat>
  <Paragraphs>58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Avenir Next LT Pro</vt:lpstr>
      <vt:lpstr>Baskerville Old Face</vt:lpstr>
      <vt:lpstr>Calibri</vt:lpstr>
      <vt:lpstr>Sassoon Infant Std</vt:lpstr>
      <vt:lpstr>Trebuchet MS</vt:lpstr>
      <vt:lpstr>Wingdings 3</vt:lpstr>
      <vt:lpstr>XCCW Joined 1a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Choral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Michals Church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 Coulson</dc:creator>
  <cp:lastModifiedBy>Jemma Coulson</cp:lastModifiedBy>
  <cp:revision>5</cp:revision>
  <dcterms:created xsi:type="dcterms:W3CDTF">2021-03-31T15:04:08Z</dcterms:created>
  <dcterms:modified xsi:type="dcterms:W3CDTF">2024-12-18T16:04:38Z</dcterms:modified>
</cp:coreProperties>
</file>